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embeddedFontLst>
    <p:embeddedFont>
      <p:font typeface="Calibri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7700" y="4838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959100" y="3937000"/>
            <a:ext cx="3683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124200" y="57531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7
1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16200" y="4838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3937000"/>
            <a:ext cx="3683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400300" y="5765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l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9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85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231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6
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7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6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667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137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32700" y="4838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7404100" y="3937000"/>
            <a:ext cx="3683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7569200" y="57531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k
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61200" y="4838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035800" y="3937000"/>
            <a:ext cx="3683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6845300" y="5765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8
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34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5930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676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j
3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11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9083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7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4343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50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756400" y="46101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934200" y="5765800"/>
            <a:ext cx="393700" cy="393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k
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135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388100" y="46101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210300" y="57785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8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73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52578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0165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j
3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9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30099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679700" y="29337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4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29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30099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5179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878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3759200" y="46101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3949700" y="57785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7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163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3390900" y="46101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3225800" y="57912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l
1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76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22606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2032000" y="43815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6
2</a:t>
            </a:r>
            <a:endParaRPr lang="en-US" sz="25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83099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l-PL" sz="2400" smtClean="0"/>
              <a:t>8 = 001  j = 01  k = 000  l = 101  6 = 11  7 = 100  
</a:t>
            </a:r>
            <a:endParaRPr 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67688kjljkj</a:t>
            </a:r>
            <a:endParaRPr lang="en-US"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1110011001001000011010100001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120032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l-PL" smtClean="0"/>
              <a:t>8 = 001  j = 01  k = 000  l = 101  6 = 11  7 = 100  
1110011001001000011010100001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67688kjljkj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l-PL" sz="2000" smtClean="0"/>
              <a:t>l = 1	7 = 1	8 = 2	k = 2	6 = 2	j = 3
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l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7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3124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8
2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3124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k
2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1270000" y="4978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6
2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4572000" y="4978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j
3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l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7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3124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8
2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3124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k
2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1270000" y="4978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6
2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4572000" y="4978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j
3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8
2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k
2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6
2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j
3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7
1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l
1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6
2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j
3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1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22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2692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7
1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9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485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231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l
1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667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137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k
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3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5930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676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8
2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j
3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41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222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692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k
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9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485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31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8
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8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667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137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32700" y="4521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7404100" y="3721100"/>
            <a:ext cx="3683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569200" y="53213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7
1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61200" y="4521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7035800" y="3721100"/>
            <a:ext cx="3683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6845300" y="53340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l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3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930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5676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6
2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On-screen Show 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zhangs</cp:lastModifiedBy>
  <cp:revision>5</cp:revision>
  <dcterms:created xsi:type="dcterms:W3CDTF">2006-08-16T00:00:00Z</dcterms:created>
  <dcterms:modified xsi:type="dcterms:W3CDTF">2010-10-02T01:19:25Z</dcterms:modified>
</cp:coreProperties>
</file>